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Griffy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Griffy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0d44b04c7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0d44b04c7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0d44b04c7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0d44b04c7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0d44b04c7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0d44b04c7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0d44b04c7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0d44b04c7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0d44b04c7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0d44b04c7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d44b04c7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d44b04c7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0d44b04c7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0d44b04c7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0d44b04c7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0d44b04c7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d44b04c7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d44b04c7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0d44b04c7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0d44b04c7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0d44b04c7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0d44b04c7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0d44b04c7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0d44b04c7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0d44b04c7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0d44b04c7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0C0C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7894" y="0"/>
            <a:ext cx="704611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-317675" y="196650"/>
            <a:ext cx="4621500" cy="18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Arianrhod</a:t>
            </a:r>
            <a:endParaRPr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Death Trash</a:t>
            </a:r>
            <a:endParaRPr sz="36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9200" y="673675"/>
            <a:ext cx="6825600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Eitr</a:t>
            </a:r>
            <a:endParaRPr sz="36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7000" y="687275"/>
            <a:ext cx="7110000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Slain!</a:t>
            </a:r>
            <a:endParaRPr sz="36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350" y="837225"/>
            <a:ext cx="7137902" cy="400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Bastion</a:t>
            </a:r>
            <a:endParaRPr sz="36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300" y="747800"/>
            <a:ext cx="7584000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Diablo 2</a:t>
            </a:r>
            <a:endParaRPr sz="36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pic>
        <p:nvPicPr>
          <p:cNvPr id="140" name="Google Shape;1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8000" y="668650"/>
            <a:ext cx="5688000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635375" y="56700"/>
            <a:ext cx="8025600" cy="5030100"/>
          </a:xfrm>
          <a:prstGeom prst="ellipse">
            <a:avLst/>
          </a:prstGeom>
          <a:noFill/>
          <a:ln cap="flat" cmpd="sng" w="76200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2529750" y="499350"/>
            <a:ext cx="4084500" cy="2072400"/>
          </a:xfrm>
          <a:prstGeom prst="triangle">
            <a:avLst>
              <a:gd fmla="val 50000" name="adj"/>
            </a:avLst>
          </a:prstGeom>
          <a:noFill/>
          <a:ln cap="flat" cmpd="sng" w="38100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 rot="10800000">
            <a:off x="2529750" y="2571750"/>
            <a:ext cx="4084500" cy="2072400"/>
          </a:xfrm>
          <a:prstGeom prst="triangle">
            <a:avLst>
              <a:gd fmla="val 50000" name="adj"/>
            </a:avLst>
          </a:prstGeom>
          <a:noFill/>
          <a:ln cap="flat" cmpd="sng" w="38100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1293450" y="975750"/>
            <a:ext cx="9834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 rot="1215915">
            <a:off x="3897296" y="1738862"/>
            <a:ext cx="2186123" cy="4687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Action RPG</a:t>
            </a:r>
            <a:endParaRPr sz="18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sp>
        <p:nvSpPr>
          <p:cNvPr id="65" name="Google Shape;65;p14"/>
          <p:cNvSpPr txBox="1"/>
          <p:nvPr/>
        </p:nvSpPr>
        <p:spPr>
          <a:xfrm rot="-964046">
            <a:off x="3797132" y="2948978"/>
            <a:ext cx="2186304" cy="468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Shapeshift</a:t>
            </a:r>
            <a:endParaRPr sz="18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sp>
        <p:nvSpPr>
          <p:cNvPr id="66" name="Google Shape;66;p14"/>
          <p:cNvSpPr txBox="1"/>
          <p:nvPr/>
        </p:nvSpPr>
        <p:spPr>
          <a:xfrm rot="-1799408">
            <a:off x="1076636" y="1767417"/>
            <a:ext cx="1417023" cy="4686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Tarot</a:t>
            </a:r>
            <a:endParaRPr sz="24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sp>
        <p:nvSpPr>
          <p:cNvPr id="67" name="Google Shape;67;p14"/>
          <p:cNvSpPr txBox="1"/>
          <p:nvPr/>
        </p:nvSpPr>
        <p:spPr>
          <a:xfrm rot="573243">
            <a:off x="6293960" y="1127176"/>
            <a:ext cx="1417055" cy="4687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Celts</a:t>
            </a:r>
            <a:endParaRPr sz="24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sp>
        <p:nvSpPr>
          <p:cNvPr id="68" name="Google Shape;68;p14"/>
          <p:cNvSpPr txBox="1"/>
          <p:nvPr/>
        </p:nvSpPr>
        <p:spPr>
          <a:xfrm rot="-1291461">
            <a:off x="6097363" y="3541197"/>
            <a:ext cx="1417021" cy="4686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Elements</a:t>
            </a:r>
            <a:endParaRPr sz="24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sp>
        <p:nvSpPr>
          <p:cNvPr id="69" name="Google Shape;69;p14"/>
          <p:cNvSpPr txBox="1"/>
          <p:nvPr/>
        </p:nvSpPr>
        <p:spPr>
          <a:xfrm rot="1447505">
            <a:off x="1170706" y="3239763"/>
            <a:ext cx="1824676" cy="468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Life &amp; Death</a:t>
            </a:r>
            <a:endParaRPr sz="24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sp>
        <p:nvSpPr>
          <p:cNvPr id="70" name="Google Shape;70;p14"/>
          <p:cNvSpPr txBox="1"/>
          <p:nvPr/>
        </p:nvSpPr>
        <p:spPr>
          <a:xfrm rot="-540098">
            <a:off x="2218133" y="687551"/>
            <a:ext cx="1416951" cy="468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Gods</a:t>
            </a:r>
            <a:endParaRPr sz="24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sp>
        <p:nvSpPr>
          <p:cNvPr id="71" name="Google Shape;71;p14"/>
          <p:cNvSpPr txBox="1"/>
          <p:nvPr/>
        </p:nvSpPr>
        <p:spPr>
          <a:xfrm rot="873976">
            <a:off x="6928591" y="2194614"/>
            <a:ext cx="1588870" cy="4686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Isomorphic</a:t>
            </a:r>
            <a:endParaRPr sz="24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sp>
        <p:nvSpPr>
          <p:cNvPr id="72" name="Google Shape;72;p14"/>
          <p:cNvSpPr txBox="1"/>
          <p:nvPr/>
        </p:nvSpPr>
        <p:spPr>
          <a:xfrm rot="873976">
            <a:off x="5053866" y="248964"/>
            <a:ext cx="1588870" cy="4686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Hack n’ Slash</a:t>
            </a:r>
            <a:endParaRPr sz="24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325" y="152400"/>
            <a:ext cx="7245549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9300" y="152400"/>
            <a:ext cx="627768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1640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References</a:t>
            </a:r>
            <a:endParaRPr sz="60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8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Ori and The Blind Forest</a:t>
            </a:r>
            <a:endParaRPr sz="36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0" y="625650"/>
            <a:ext cx="7584000" cy="426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Hyper Light Drifter</a:t>
            </a:r>
            <a:endParaRPr sz="36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FEFEF"/>
                </a:solidFill>
                <a:latin typeface="Griffy"/>
                <a:ea typeface="Griffy"/>
                <a:cs typeface="Griffy"/>
                <a:sym typeface="Griffy"/>
              </a:rPr>
              <a:t>Momodora</a:t>
            </a:r>
            <a:endParaRPr sz="3600">
              <a:solidFill>
                <a:srgbClr val="EFEFEF"/>
              </a:solidFill>
              <a:latin typeface="Griffy"/>
              <a:ea typeface="Griffy"/>
              <a:cs typeface="Griffy"/>
              <a:sym typeface="Griffy"/>
            </a:endParaRPr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000" y="709975"/>
            <a:ext cx="7584000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